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Arial Black"/>
      <p:regular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ArialBlack-regular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Departamento Administrativo de la Función Pública</a:t>
            </a:r>
            <a:endParaRPr/>
          </a:p>
        </p:txBody>
      </p:sp>
      <p:sp>
        <p:nvSpPr>
          <p:cNvPr id="195" name="Google Shape;19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verificar el quórum. El comité está conformado por 5 integrantes, por lo cual el quórum deliberatorio requerido es de mitad más uno.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este momento se cuenta con la presencia de , por lo tanto, </a:t>
            </a:r>
            <a:r>
              <a:rPr b="1" lang="es-MX"/>
              <a:t>se cumple con el quórum requerido y podemos dar inicio formal a la sesión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189" y="1389078"/>
            <a:ext cx="10921622" cy="506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162" y="1582009"/>
            <a:ext cx="8927676" cy="44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414131" y="404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00" y="2045238"/>
            <a:ext cx="9147199" cy="3397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D.1 Talento Humano – Dirección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micro capacitaciones virtuales de 15-30 minutos sobre liderazgo y trabajo en equipo..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Actualiza perfiles de cargo y funciones con el equipo para alinear expectativas.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D.2 Estratégico y Planeación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Usar reuniones breves (15 minutos) para evaluar avances de metas con responsables de cada proceso. (si ya se hace se podrían documentar)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Comparte los planes institucionales y metas de forma clara con todos los funcionarios por correo, cartelera o videos.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D.3 Gestión para Resultados con Valores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charlas o videos mensuales de integridad y ética con ejemplos prácticos de la entidad.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Publica historias de buenas prácticas en redes internas para inspirar al equipo.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Incentivar el uso del buzón virtual para que los colaboradores reporten prácticas que deban mejorarse (incentivar el uso de PQRS)</a:t>
            </a:r>
            <a:endParaRPr/>
          </a:p>
          <a:p>
            <a:pPr indent="-126047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7747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61122" y="1838877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D.4 Evaluación de Resultados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Diseña un tablero sencillo en Excel para registrar avances de metas por área y compartirlo.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Hacer reuniones mensuales de 30 minutos para analizar resultados parciales con responsables puede ser en el comité e ir alternando por áreas.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Define indicadores básicos por proceso y socialízalos con los equipos.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D.5 Información y Comunicación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Crea un boletín interno mensual en PDF o WhatsApp con avances, noticias y logros institucionales.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Usa carteleras físicas o virtuales actualizadas para mantener informados a los funcionarios.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Mantén actualizada la lista de correos del personal para asegurar la llegada de la información.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D.6 Gestión del Conocimiento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Establece un repositorio digital simple (Drive) para almacenar procedimientos y experiencias.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Organiza reuniones de 20 minutos, carteleras o videos para que cada área comparta casos de éxito o dificultades.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Diseña un formulario online para que los funcionarios registren lecciones aprendidas.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Identifica “expertos internos o externos” en temas clave y programa micro talleres para que compartan su conocimiento.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D.7 Control Interno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Socializa el mapa de riesgos actualizado con todo el personal en una sesión corta.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Realiza ejercicios prácticos de identificación de riesgos en procesos sensibles (ej. compras)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Revisa y actualiza trimestralmente el plan de auditoría interna con participación de áreas clave.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Envía recordatorios mensuales en carteleras, videos o correos sobre las obligaciones de control y autocontrol a responsables.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4564555" y="3169476"/>
            <a:ext cx="496099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del comité de gestión documental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2666450" y="303097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458538" y="2783613"/>
            <a:ext cx="496099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por la profesional de área del seguridad y salud en el trabajo</a:t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564555" y="3785029"/>
            <a:ext cx="49609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Proposiciones y varios </a:t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405529" y="3477252"/>
            <a:ext cx="49609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Lectura y aprobación del acta de la reunión </a:t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453333" y="374159"/>
            <a:ext cx="50893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139687" y="2512725"/>
            <a:ext cx="9912626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resultados del modelo integrado de planeación y gestión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del comité de gestión documental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la profesional de área del seguridad y salud en el trabajo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 y aprobación del acta de la reunión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/>
          <p:nvPr/>
        </p:nvSpPr>
        <p:spPr>
          <a:xfrm>
            <a:off x="5137049" y="5198907"/>
            <a:ext cx="36813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720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Gracias…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155437" y="3140782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6259" l="25217" r="23588" t="19502"/>
          <a:stretch/>
        </p:blipFill>
        <p:spPr>
          <a:xfrm>
            <a:off x="212034" y="1263423"/>
            <a:ext cx="598170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10016" l="26914" r="23152" t="18838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740017" y="1356188"/>
            <a:ext cx="993913" cy="9411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297331" y="3144312"/>
            <a:ext cx="541562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Revisión de resultados del modelo integrado de planeación y gestión 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67139" y="583431"/>
            <a:ext cx="9578009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13478" l="15363" r="17038" t="21694"/>
          <a:stretch/>
        </p:blipFill>
        <p:spPr>
          <a:xfrm>
            <a:off x="1818208" y="1552793"/>
            <a:ext cx="8241643" cy="444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675" r="2062" t="0"/>
          <a:stretch/>
        </p:blipFill>
        <p:spPr>
          <a:xfrm>
            <a:off x="831102" y="1389078"/>
            <a:ext cx="10385965" cy="49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1786810"/>
            <a:ext cx="113728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666" y="2008682"/>
            <a:ext cx="6419925" cy="368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